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T Phobos" charset="1" panose="02000503050000020004"/>
      <p:regular r:id="rId24"/>
    </p:embeddedFont>
    <p:embeddedFont>
      <p:font typeface="TT Phobos Inline" charset="1" panose="02000503020000020004"/>
      <p:regular r:id="rId25"/>
    </p:embeddedFont>
    <p:embeddedFont>
      <p:font typeface="TT Norms Bold" charset="1" panose="02000803030000020004"/>
      <p:regular r:id="rId26"/>
    </p:embeddedFont>
    <p:embeddedFont>
      <p:font typeface="TT Norms" charset="1" panose="0200050303000002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76.jpeg" Type="http://schemas.openxmlformats.org/officeDocument/2006/relationships/image"/><Relationship Id="rId7" Target="../media/image77.jpeg" Type="http://schemas.openxmlformats.org/officeDocument/2006/relationships/image"/><Relationship Id="rId8" Target="../media/image7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9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gif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0094" y="7911947"/>
            <a:ext cx="19388189" cy="4750106"/>
          </a:xfrm>
          <a:custGeom>
            <a:avLst/>
            <a:gdLst/>
            <a:ahLst/>
            <a:cxnLst/>
            <a:rect r="r" b="b" t="t" l="l"/>
            <a:pathLst>
              <a:path h="4750106" w="19388189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35747" y="5688355"/>
            <a:ext cx="984957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5D6"/>
                </a:solidFill>
                <a:latin typeface="TT Phobos"/>
                <a:ea typeface="TT Phobos"/>
                <a:cs typeface="TT Phobos"/>
                <a:sym typeface="TT Phobos"/>
              </a:rPr>
              <a:t>GRUPO 21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98880" y="-456218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36500" y="2442296"/>
            <a:ext cx="10848072" cy="253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7609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PROYECTO BIBLIOTECA NUEVO HORIZONTE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24094" y="6188439"/>
            <a:ext cx="13938620" cy="7146710"/>
          </a:xfrm>
          <a:custGeom>
            <a:avLst/>
            <a:gdLst/>
            <a:ahLst/>
            <a:cxnLst/>
            <a:rect r="r" b="b" t="t" l="l"/>
            <a:pathLst>
              <a:path h="7146710" w="13938620">
                <a:moveTo>
                  <a:pt x="0" y="0"/>
                </a:moveTo>
                <a:lnTo>
                  <a:pt x="13938619" y="0"/>
                </a:lnTo>
                <a:lnTo>
                  <a:pt x="13938619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33500"/>
            <a:ext cx="14464078" cy="211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sz="9337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EVIDENCIAS DE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86233" y="4101611"/>
            <a:ext cx="2514073" cy="3380783"/>
          </a:xfrm>
          <a:custGeom>
            <a:avLst/>
            <a:gdLst/>
            <a:ahLst/>
            <a:cxnLst/>
            <a:rect r="r" b="b" t="t" l="l"/>
            <a:pathLst>
              <a:path h="3380783" w="2514073">
                <a:moveTo>
                  <a:pt x="0" y="0"/>
                </a:moveTo>
                <a:lnTo>
                  <a:pt x="2514073" y="0"/>
                </a:lnTo>
                <a:lnTo>
                  <a:pt x="2514073" y="3380783"/>
                </a:lnTo>
                <a:lnTo>
                  <a:pt x="0" y="338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557" y="1370327"/>
            <a:ext cx="2575685" cy="6078313"/>
          </a:xfrm>
          <a:custGeom>
            <a:avLst/>
            <a:gdLst/>
            <a:ahLst/>
            <a:cxnLst/>
            <a:rect r="r" b="b" t="t" l="l"/>
            <a:pathLst>
              <a:path h="6078313" w="2575685">
                <a:moveTo>
                  <a:pt x="0" y="0"/>
                </a:moveTo>
                <a:lnTo>
                  <a:pt x="2575685" y="0"/>
                </a:lnTo>
                <a:lnTo>
                  <a:pt x="2575685" y="6078313"/>
                </a:lnTo>
                <a:lnTo>
                  <a:pt x="0" y="607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34936"/>
            <a:ext cx="7840398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Documentación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Planificación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Trello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GitHub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Desarrollo de código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Almacenamiento de datos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738437" cy="3325767"/>
          </a:xfrm>
          <a:custGeom>
            <a:avLst/>
            <a:gdLst/>
            <a:ahLst/>
            <a:cxnLst/>
            <a:rect r="r" b="b" t="t" l="l"/>
            <a:pathLst>
              <a:path h="3325767" w="6738437">
                <a:moveTo>
                  <a:pt x="0" y="0"/>
                </a:moveTo>
                <a:lnTo>
                  <a:pt x="6738437" y="0"/>
                </a:lnTo>
                <a:lnTo>
                  <a:pt x="6738437" y="3325767"/>
                </a:lnTo>
                <a:lnTo>
                  <a:pt x="0" y="33257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68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06832" y="1028700"/>
            <a:ext cx="6913586" cy="2253088"/>
          </a:xfrm>
          <a:custGeom>
            <a:avLst/>
            <a:gdLst/>
            <a:ahLst/>
            <a:cxnLst/>
            <a:rect r="r" b="b" t="t" l="l"/>
            <a:pathLst>
              <a:path h="2253088" w="6913586">
                <a:moveTo>
                  <a:pt x="0" y="0"/>
                </a:moveTo>
                <a:lnTo>
                  <a:pt x="6913586" y="0"/>
                </a:lnTo>
                <a:lnTo>
                  <a:pt x="6913586" y="2253088"/>
                </a:lnTo>
                <a:lnTo>
                  <a:pt x="0" y="2253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701" y="4463189"/>
            <a:ext cx="8094299" cy="2535260"/>
          </a:xfrm>
          <a:custGeom>
            <a:avLst/>
            <a:gdLst/>
            <a:ahLst/>
            <a:cxnLst/>
            <a:rect r="r" b="b" t="t" l="l"/>
            <a:pathLst>
              <a:path h="2535260" w="8094299">
                <a:moveTo>
                  <a:pt x="0" y="0"/>
                </a:moveTo>
                <a:lnTo>
                  <a:pt x="8094299" y="0"/>
                </a:lnTo>
                <a:lnTo>
                  <a:pt x="8094299" y="2535260"/>
                </a:lnTo>
                <a:lnTo>
                  <a:pt x="0" y="2535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89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318313"/>
            <a:ext cx="8779988" cy="1723073"/>
          </a:xfrm>
          <a:custGeom>
            <a:avLst/>
            <a:gdLst/>
            <a:ahLst/>
            <a:cxnLst/>
            <a:rect r="r" b="b" t="t" l="l"/>
            <a:pathLst>
              <a:path h="1723073" w="8779988">
                <a:moveTo>
                  <a:pt x="0" y="0"/>
                </a:moveTo>
                <a:lnTo>
                  <a:pt x="8779988" y="0"/>
                </a:lnTo>
                <a:lnTo>
                  <a:pt x="8779988" y="1723073"/>
                </a:lnTo>
                <a:lnTo>
                  <a:pt x="0" y="1723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06832" y="6006792"/>
            <a:ext cx="6913586" cy="1983314"/>
          </a:xfrm>
          <a:custGeom>
            <a:avLst/>
            <a:gdLst/>
            <a:ahLst/>
            <a:cxnLst/>
            <a:rect r="r" b="b" t="t" l="l"/>
            <a:pathLst>
              <a:path h="1983314" w="6913586">
                <a:moveTo>
                  <a:pt x="0" y="0"/>
                </a:moveTo>
                <a:lnTo>
                  <a:pt x="6913586" y="0"/>
                </a:lnTo>
                <a:lnTo>
                  <a:pt x="6913586" y="1983314"/>
                </a:lnTo>
                <a:lnTo>
                  <a:pt x="0" y="19833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06832" y="3514414"/>
            <a:ext cx="6913586" cy="2284696"/>
          </a:xfrm>
          <a:custGeom>
            <a:avLst/>
            <a:gdLst/>
            <a:ahLst/>
            <a:cxnLst/>
            <a:rect r="r" b="b" t="t" l="l"/>
            <a:pathLst>
              <a:path h="2284696" w="6913586">
                <a:moveTo>
                  <a:pt x="0" y="0"/>
                </a:moveTo>
                <a:lnTo>
                  <a:pt x="6913586" y="0"/>
                </a:lnTo>
                <a:lnTo>
                  <a:pt x="6913586" y="2284696"/>
                </a:lnTo>
                <a:lnTo>
                  <a:pt x="0" y="22846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1611" y="355945"/>
            <a:ext cx="14484778" cy="9732507"/>
          </a:xfrm>
          <a:custGeom>
            <a:avLst/>
            <a:gdLst/>
            <a:ahLst/>
            <a:cxnLst/>
            <a:rect r="r" b="b" t="t" l="l"/>
            <a:pathLst>
              <a:path h="9732507" w="14484778">
                <a:moveTo>
                  <a:pt x="0" y="0"/>
                </a:moveTo>
                <a:lnTo>
                  <a:pt x="14484778" y="0"/>
                </a:lnTo>
                <a:lnTo>
                  <a:pt x="14484778" y="9732507"/>
                </a:lnTo>
                <a:lnTo>
                  <a:pt x="0" y="9732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34" r="0" b="-283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387170"/>
            <a:ext cx="11301259" cy="2316758"/>
          </a:xfrm>
          <a:custGeom>
            <a:avLst/>
            <a:gdLst/>
            <a:ahLst/>
            <a:cxnLst/>
            <a:rect r="r" b="b" t="t" l="l"/>
            <a:pathLst>
              <a:path h="2316758" w="11301259">
                <a:moveTo>
                  <a:pt x="0" y="0"/>
                </a:moveTo>
                <a:lnTo>
                  <a:pt x="11301258" y="0"/>
                </a:lnTo>
                <a:lnTo>
                  <a:pt x="11301258" y="2316758"/>
                </a:lnTo>
                <a:lnTo>
                  <a:pt x="0" y="2316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0186" y="2946170"/>
            <a:ext cx="3285225" cy="7142282"/>
          </a:xfrm>
          <a:custGeom>
            <a:avLst/>
            <a:gdLst/>
            <a:ahLst/>
            <a:cxnLst/>
            <a:rect r="r" b="b" t="t" l="l"/>
            <a:pathLst>
              <a:path h="7142282" w="3285225">
                <a:moveTo>
                  <a:pt x="0" y="0"/>
                </a:moveTo>
                <a:lnTo>
                  <a:pt x="3285225" y="0"/>
                </a:lnTo>
                <a:lnTo>
                  <a:pt x="3285225" y="7142282"/>
                </a:lnTo>
                <a:lnTo>
                  <a:pt x="0" y="7142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9123" y="2946170"/>
            <a:ext cx="2701738" cy="8095094"/>
          </a:xfrm>
          <a:custGeom>
            <a:avLst/>
            <a:gdLst/>
            <a:ahLst/>
            <a:cxnLst/>
            <a:rect r="r" b="b" t="t" l="l"/>
            <a:pathLst>
              <a:path h="8095094" w="2701738">
                <a:moveTo>
                  <a:pt x="0" y="0"/>
                </a:moveTo>
                <a:lnTo>
                  <a:pt x="2701737" y="0"/>
                </a:lnTo>
                <a:lnTo>
                  <a:pt x="2701737" y="8095094"/>
                </a:lnTo>
                <a:lnTo>
                  <a:pt x="0" y="8095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5153" y="2946170"/>
            <a:ext cx="3619545" cy="9024570"/>
          </a:xfrm>
          <a:custGeom>
            <a:avLst/>
            <a:gdLst/>
            <a:ahLst/>
            <a:cxnLst/>
            <a:rect r="r" b="b" t="t" l="l"/>
            <a:pathLst>
              <a:path h="9024570" w="3619545">
                <a:moveTo>
                  <a:pt x="0" y="0"/>
                </a:moveTo>
                <a:lnTo>
                  <a:pt x="3619545" y="0"/>
                </a:lnTo>
                <a:lnTo>
                  <a:pt x="3619545" y="9024570"/>
                </a:lnTo>
                <a:lnTo>
                  <a:pt x="0" y="9024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58142" y="2946170"/>
            <a:ext cx="4013419" cy="8095094"/>
          </a:xfrm>
          <a:custGeom>
            <a:avLst/>
            <a:gdLst/>
            <a:ahLst/>
            <a:cxnLst/>
            <a:rect r="r" b="b" t="t" l="l"/>
            <a:pathLst>
              <a:path h="8095094" w="4013419">
                <a:moveTo>
                  <a:pt x="0" y="0"/>
                </a:moveTo>
                <a:lnTo>
                  <a:pt x="4013419" y="0"/>
                </a:lnTo>
                <a:lnTo>
                  <a:pt x="4013419" y="8095094"/>
                </a:lnTo>
                <a:lnTo>
                  <a:pt x="0" y="8095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962" y="-19724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1291" y="8854546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5"/>
                </a:lnTo>
                <a:lnTo>
                  <a:pt x="0" y="381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090" y="326338"/>
            <a:ext cx="12423047" cy="4678099"/>
          </a:xfrm>
          <a:custGeom>
            <a:avLst/>
            <a:gdLst/>
            <a:ahLst/>
            <a:cxnLst/>
            <a:rect r="r" b="b" t="t" l="l"/>
            <a:pathLst>
              <a:path h="4678099" w="12423047">
                <a:moveTo>
                  <a:pt x="0" y="0"/>
                </a:moveTo>
                <a:lnTo>
                  <a:pt x="12423047" y="0"/>
                </a:lnTo>
                <a:lnTo>
                  <a:pt x="12423047" y="4678099"/>
                </a:lnTo>
                <a:lnTo>
                  <a:pt x="0" y="4678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31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8719" y="4283163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C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3096" y="8164801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975" y="-2359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9378" y="1016784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29499" y="5981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2020" y="1122160"/>
            <a:ext cx="15503961" cy="8042680"/>
          </a:xfrm>
          <a:custGeom>
            <a:avLst/>
            <a:gdLst/>
            <a:ahLst/>
            <a:cxnLst/>
            <a:rect r="r" b="b" t="t" l="l"/>
            <a:pathLst>
              <a:path h="8042680" w="15503961">
                <a:moveTo>
                  <a:pt x="0" y="0"/>
                </a:moveTo>
                <a:lnTo>
                  <a:pt x="15503960" y="0"/>
                </a:lnTo>
                <a:lnTo>
                  <a:pt x="15503960" y="8042680"/>
                </a:lnTo>
                <a:lnTo>
                  <a:pt x="0" y="8042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962" y="-19724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1291" y="8854546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5"/>
                </a:lnTo>
                <a:lnTo>
                  <a:pt x="0" y="381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6230600" cy="2738914"/>
          </a:xfrm>
          <a:custGeom>
            <a:avLst/>
            <a:gdLst/>
            <a:ahLst/>
            <a:cxnLst/>
            <a:rect r="r" b="b" t="t" l="l"/>
            <a:pathLst>
              <a:path h="2738914" w="16230600">
                <a:moveTo>
                  <a:pt x="0" y="0"/>
                </a:moveTo>
                <a:lnTo>
                  <a:pt x="16230600" y="0"/>
                </a:lnTo>
                <a:lnTo>
                  <a:pt x="16230600" y="2738914"/>
                </a:lnTo>
                <a:lnTo>
                  <a:pt x="0" y="2738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63600"/>
            <a:ext cx="16230600" cy="2515743"/>
          </a:xfrm>
          <a:custGeom>
            <a:avLst/>
            <a:gdLst/>
            <a:ahLst/>
            <a:cxnLst/>
            <a:rect r="r" b="b" t="t" l="l"/>
            <a:pathLst>
              <a:path h="2515743" w="16230600">
                <a:moveTo>
                  <a:pt x="0" y="0"/>
                </a:moveTo>
                <a:lnTo>
                  <a:pt x="16230600" y="0"/>
                </a:lnTo>
                <a:lnTo>
                  <a:pt x="16230600" y="2515743"/>
                </a:lnTo>
                <a:lnTo>
                  <a:pt x="0" y="2515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707307"/>
            <a:ext cx="16230600" cy="3083814"/>
          </a:xfrm>
          <a:custGeom>
            <a:avLst/>
            <a:gdLst/>
            <a:ahLst/>
            <a:cxnLst/>
            <a:rect r="r" b="b" t="t" l="l"/>
            <a:pathLst>
              <a:path h="3083814" w="16230600">
                <a:moveTo>
                  <a:pt x="0" y="0"/>
                </a:moveTo>
                <a:lnTo>
                  <a:pt x="16230600" y="0"/>
                </a:lnTo>
                <a:lnTo>
                  <a:pt x="16230600" y="3083814"/>
                </a:lnTo>
                <a:lnTo>
                  <a:pt x="0" y="3083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71580" y="2515177"/>
            <a:ext cx="8544840" cy="4806472"/>
          </a:xfrm>
          <a:custGeom>
            <a:avLst/>
            <a:gdLst/>
            <a:ahLst/>
            <a:cxnLst/>
            <a:rect r="r" b="b" t="t" l="l"/>
            <a:pathLst>
              <a:path h="4806472" w="8544840">
                <a:moveTo>
                  <a:pt x="0" y="0"/>
                </a:moveTo>
                <a:lnTo>
                  <a:pt x="8544840" y="0"/>
                </a:lnTo>
                <a:lnTo>
                  <a:pt x="8544840" y="4806473"/>
                </a:lnTo>
                <a:lnTo>
                  <a:pt x="0" y="480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99506" y="1290953"/>
            <a:ext cx="4334115" cy="7705093"/>
          </a:xfrm>
          <a:custGeom>
            <a:avLst/>
            <a:gdLst/>
            <a:ahLst/>
            <a:cxnLst/>
            <a:rect r="r" b="b" t="t" l="l"/>
            <a:pathLst>
              <a:path h="7705093" w="4334115">
                <a:moveTo>
                  <a:pt x="0" y="0"/>
                </a:moveTo>
                <a:lnTo>
                  <a:pt x="4334115" y="0"/>
                </a:lnTo>
                <a:lnTo>
                  <a:pt x="4334115" y="7705094"/>
                </a:lnTo>
                <a:lnTo>
                  <a:pt x="0" y="7705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632" y="1290953"/>
            <a:ext cx="4334115" cy="7705093"/>
          </a:xfrm>
          <a:custGeom>
            <a:avLst/>
            <a:gdLst/>
            <a:ahLst/>
            <a:cxnLst/>
            <a:rect r="r" b="b" t="t" l="l"/>
            <a:pathLst>
              <a:path h="7705093" w="4334115">
                <a:moveTo>
                  <a:pt x="0" y="0"/>
                </a:moveTo>
                <a:lnTo>
                  <a:pt x="4334114" y="0"/>
                </a:lnTo>
                <a:lnTo>
                  <a:pt x="4334114" y="7705094"/>
                </a:lnTo>
                <a:lnTo>
                  <a:pt x="0" y="7705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6776" y="4350198"/>
            <a:ext cx="16554449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GRACIAS POR SU ATENCION!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1333" y="4439282"/>
            <a:ext cx="13461585" cy="259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11498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METODOLOGÍA SCRUM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7076" y="-584822"/>
            <a:ext cx="6570435" cy="3428572"/>
          </a:xfrm>
          <a:custGeom>
            <a:avLst/>
            <a:gdLst/>
            <a:ahLst/>
            <a:cxnLst/>
            <a:rect r="r" b="b" t="t" l="l"/>
            <a:pathLst>
              <a:path h="3428572" w="6570435">
                <a:moveTo>
                  <a:pt x="0" y="0"/>
                </a:moveTo>
                <a:lnTo>
                  <a:pt x="6570435" y="0"/>
                </a:lnTo>
                <a:lnTo>
                  <a:pt x="6570435" y="3428573"/>
                </a:lnTo>
                <a:lnTo>
                  <a:pt x="0" y="3428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516" y="-349972"/>
            <a:ext cx="5599925" cy="3543225"/>
          </a:xfrm>
          <a:custGeom>
            <a:avLst/>
            <a:gdLst/>
            <a:ahLst/>
            <a:cxnLst/>
            <a:rect r="r" b="b" t="t" l="l"/>
            <a:pathLst>
              <a:path h="3543225" w="5599925">
                <a:moveTo>
                  <a:pt x="0" y="0"/>
                </a:moveTo>
                <a:lnTo>
                  <a:pt x="5599924" y="0"/>
                </a:lnTo>
                <a:lnTo>
                  <a:pt x="5599924" y="3543225"/>
                </a:lnTo>
                <a:lnTo>
                  <a:pt x="0" y="354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768" y="7645784"/>
            <a:ext cx="4704978" cy="3712655"/>
          </a:xfrm>
          <a:custGeom>
            <a:avLst/>
            <a:gdLst/>
            <a:ahLst/>
            <a:cxnLst/>
            <a:rect r="r" b="b" t="t" l="l"/>
            <a:pathLst>
              <a:path h="3712655" w="4704978">
                <a:moveTo>
                  <a:pt x="0" y="0"/>
                </a:moveTo>
                <a:lnTo>
                  <a:pt x="4704978" y="0"/>
                </a:lnTo>
                <a:lnTo>
                  <a:pt x="4704978" y="3712655"/>
                </a:lnTo>
                <a:lnTo>
                  <a:pt x="0" y="3712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8833" y="7205213"/>
            <a:ext cx="4912993" cy="3081787"/>
          </a:xfrm>
          <a:custGeom>
            <a:avLst/>
            <a:gdLst/>
            <a:ahLst/>
            <a:cxnLst/>
            <a:rect r="r" b="b" t="t" l="l"/>
            <a:pathLst>
              <a:path h="3081787" w="4912993">
                <a:moveTo>
                  <a:pt x="0" y="0"/>
                </a:moveTo>
                <a:lnTo>
                  <a:pt x="4912993" y="0"/>
                </a:lnTo>
                <a:lnTo>
                  <a:pt x="4912993" y="3081787"/>
                </a:lnTo>
                <a:lnTo>
                  <a:pt x="0" y="3081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3503" y="2558242"/>
            <a:ext cx="3583791" cy="3583383"/>
            <a:chOff x="0" y="0"/>
            <a:chExt cx="6350013" cy="63492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0"/>
              <a:stretch>
                <a:fillRect l="0" t="-3700" r="0" b="-370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53365" y="2490624"/>
            <a:ext cx="3583791" cy="3583383"/>
            <a:chOff x="0" y="0"/>
            <a:chExt cx="6350013" cy="6349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1"/>
              <a:stretch>
                <a:fillRect l="0" t="-5" r="0" b="-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73086" y="7458113"/>
            <a:ext cx="5334791" cy="33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8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SEBASTIAN PARDO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0123" y="6245457"/>
            <a:ext cx="4630550" cy="11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SCRUM MASTER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228434" y="2490624"/>
            <a:ext cx="3583791" cy="3583383"/>
            <a:chOff x="0" y="0"/>
            <a:chExt cx="6350013" cy="6349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2"/>
              <a:stretch>
                <a:fillRect l="0" t="-5" r="0" b="-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03985" y="7458113"/>
            <a:ext cx="4630550" cy="33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8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SEBASTIAN GONZALEZ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0123" y="7458113"/>
            <a:ext cx="4630550" cy="33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8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MATIAS MATELUNA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03985" y="6313074"/>
            <a:ext cx="4630550" cy="11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SCRUM </a:t>
            </a:r>
          </a:p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29985" y="6313074"/>
            <a:ext cx="4630550" cy="11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SCRUM </a:t>
            </a:r>
          </a:p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3867">
            <a:off x="1515508" y="6926717"/>
            <a:ext cx="1987465" cy="1987465"/>
          </a:xfrm>
          <a:custGeom>
            <a:avLst/>
            <a:gdLst/>
            <a:ahLst/>
            <a:cxnLst/>
            <a:rect r="r" b="b" t="t" l="l"/>
            <a:pathLst>
              <a:path h="1987465" w="1987465">
                <a:moveTo>
                  <a:pt x="0" y="0"/>
                </a:moveTo>
                <a:lnTo>
                  <a:pt x="1987465" y="0"/>
                </a:lnTo>
                <a:lnTo>
                  <a:pt x="1987465" y="1987464"/>
                </a:lnTo>
                <a:lnTo>
                  <a:pt x="0" y="198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149">
            <a:off x="13848189" y="3224942"/>
            <a:ext cx="3333048" cy="2736720"/>
          </a:xfrm>
          <a:custGeom>
            <a:avLst/>
            <a:gdLst/>
            <a:ahLst/>
            <a:cxnLst/>
            <a:rect r="r" b="b" t="t" l="l"/>
            <a:pathLst>
              <a:path h="2736720" w="3333048">
                <a:moveTo>
                  <a:pt x="0" y="0"/>
                </a:moveTo>
                <a:lnTo>
                  <a:pt x="3333048" y="0"/>
                </a:lnTo>
                <a:lnTo>
                  <a:pt x="3333048" y="2736720"/>
                </a:lnTo>
                <a:lnTo>
                  <a:pt x="0" y="273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9240" y="609818"/>
            <a:ext cx="13461585" cy="11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EVENTOS SCRUM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4045" y="2989674"/>
            <a:ext cx="10080184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Frecuencia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Dos veces por semana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Plataforma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Microsoft Teams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Temas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Evaluación de avances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Identificación de pendientes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Coordinación de actividades individuales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4204" y="2625725"/>
            <a:ext cx="7339757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Reuniones de Coordinación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504288" y="-1458835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08664" y="7632522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9"/>
                </a:lnTo>
                <a:lnTo>
                  <a:pt x="0" y="4133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9240" y="601663"/>
            <a:ext cx="13461585" cy="11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EVENTOS SCRUM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008664" y="7632522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9"/>
                </a:lnTo>
                <a:lnTo>
                  <a:pt x="0" y="413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4288" y="-1458835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3006" y="6326797"/>
            <a:ext cx="3372469" cy="3372469"/>
          </a:xfrm>
          <a:custGeom>
            <a:avLst/>
            <a:gdLst/>
            <a:ahLst/>
            <a:cxnLst/>
            <a:rect r="r" b="b" t="t" l="l"/>
            <a:pathLst>
              <a:path h="3372469" w="3372469">
                <a:moveTo>
                  <a:pt x="0" y="0"/>
                </a:moveTo>
                <a:lnTo>
                  <a:pt x="3372469" y="0"/>
                </a:lnTo>
                <a:lnTo>
                  <a:pt x="3372469" y="3372469"/>
                </a:lnTo>
                <a:lnTo>
                  <a:pt x="0" y="3372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75596" y="2632486"/>
            <a:ext cx="9936807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Reuniones de Retrospectiva de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4045" y="2989674"/>
            <a:ext cx="10080184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Frecuencia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Una cada sprint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Plataforma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Microsoft Teams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Temas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Qué salió bien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Que no salió bien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Qué mejoras vamos a implementar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93867">
            <a:off x="13590496" y="3717085"/>
            <a:ext cx="1987465" cy="1987465"/>
          </a:xfrm>
          <a:custGeom>
            <a:avLst/>
            <a:gdLst/>
            <a:ahLst/>
            <a:cxnLst/>
            <a:rect r="r" b="b" t="t" l="l"/>
            <a:pathLst>
              <a:path h="1987465" w="1987465">
                <a:moveTo>
                  <a:pt x="0" y="0"/>
                </a:moveTo>
                <a:lnTo>
                  <a:pt x="1987465" y="0"/>
                </a:lnTo>
                <a:lnTo>
                  <a:pt x="1987465" y="1987465"/>
                </a:lnTo>
                <a:lnTo>
                  <a:pt x="0" y="1987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853" y="3353787"/>
            <a:ext cx="6244133" cy="3512325"/>
          </a:xfrm>
          <a:custGeom>
            <a:avLst/>
            <a:gdLst/>
            <a:ahLst/>
            <a:cxnLst/>
            <a:rect r="r" b="b" t="t" l="l"/>
            <a:pathLst>
              <a:path h="3512325" w="6244133">
                <a:moveTo>
                  <a:pt x="0" y="0"/>
                </a:moveTo>
                <a:lnTo>
                  <a:pt x="6244133" y="0"/>
                </a:lnTo>
                <a:lnTo>
                  <a:pt x="6244133" y="3512325"/>
                </a:lnTo>
                <a:lnTo>
                  <a:pt x="0" y="351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3986" y="3353787"/>
            <a:ext cx="3575789" cy="5945475"/>
          </a:xfrm>
          <a:custGeom>
            <a:avLst/>
            <a:gdLst/>
            <a:ahLst/>
            <a:cxnLst/>
            <a:rect r="r" b="b" t="t" l="l"/>
            <a:pathLst>
              <a:path h="5945475" w="3575789">
                <a:moveTo>
                  <a:pt x="0" y="0"/>
                </a:moveTo>
                <a:lnTo>
                  <a:pt x="3575789" y="0"/>
                </a:lnTo>
                <a:lnTo>
                  <a:pt x="3575789" y="5945475"/>
                </a:lnTo>
                <a:lnTo>
                  <a:pt x="0" y="5945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2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9240" y="601663"/>
            <a:ext cx="13461585" cy="11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EVENTOS SCRUM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7843" y="2215345"/>
            <a:ext cx="7184380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Reuniones con el cliente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89998" y="3113278"/>
            <a:ext cx="8975017" cy="357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  <a:spcBef>
                <a:spcPct val="0"/>
              </a:spcBef>
            </a:pPr>
          </a:p>
          <a:p>
            <a:pPr algn="l">
              <a:lnSpc>
                <a:spcPts val="4750"/>
              </a:lnSpc>
              <a:spcBef>
                <a:spcPct val="0"/>
              </a:spcBef>
            </a:pPr>
            <a:r>
              <a:rPr lang="en-US" b="true" sz="3393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Plataforma</a:t>
            </a:r>
            <a:r>
              <a:rPr lang="en-US" sz="3393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Microsoft Teams y presencial</a:t>
            </a:r>
          </a:p>
          <a:p>
            <a:pPr algn="l">
              <a:lnSpc>
                <a:spcPts val="4750"/>
              </a:lnSpc>
              <a:spcBef>
                <a:spcPct val="0"/>
              </a:spcBef>
            </a:pPr>
            <a:r>
              <a:rPr lang="en-US" b="true" sz="3393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Temas</a:t>
            </a:r>
            <a:r>
              <a:rPr lang="en-US" sz="3393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</a:t>
            </a:r>
          </a:p>
          <a:p>
            <a:pPr algn="l" marL="732615" indent="-366307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Los inicios del proyecto.</a:t>
            </a:r>
          </a:p>
          <a:p>
            <a:pPr algn="l" marL="732615" indent="-366307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Base de datos</a:t>
            </a:r>
          </a:p>
          <a:p>
            <a:pPr algn="l" marL="732615" indent="-366307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Avance del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504288" y="-1458835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08664" y="7632522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9"/>
                </a:lnTo>
                <a:lnTo>
                  <a:pt x="0" y="4133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9344" y="0"/>
            <a:ext cx="9361170" cy="10287000"/>
          </a:xfrm>
          <a:custGeom>
            <a:avLst/>
            <a:gdLst/>
            <a:ahLst/>
            <a:cxnLst/>
            <a:rect r="r" b="b" t="t" l="l"/>
            <a:pathLst>
              <a:path h="10287000" w="9361170">
                <a:moveTo>
                  <a:pt x="0" y="0"/>
                </a:moveTo>
                <a:lnTo>
                  <a:pt x="9361170" y="0"/>
                </a:lnTo>
                <a:lnTo>
                  <a:pt x="93611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889344" cy="10248025"/>
          </a:xfrm>
          <a:custGeom>
            <a:avLst/>
            <a:gdLst/>
            <a:ahLst/>
            <a:cxnLst/>
            <a:rect r="r" b="b" t="t" l="l"/>
            <a:pathLst>
              <a:path h="10248025" w="9889344">
                <a:moveTo>
                  <a:pt x="0" y="0"/>
                </a:moveTo>
                <a:lnTo>
                  <a:pt x="9889344" y="0"/>
                </a:lnTo>
                <a:lnTo>
                  <a:pt x="9889344" y="10248025"/>
                </a:lnTo>
                <a:lnTo>
                  <a:pt x="0" y="10248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24094" y="6188439"/>
            <a:ext cx="13938620" cy="7146710"/>
          </a:xfrm>
          <a:custGeom>
            <a:avLst/>
            <a:gdLst/>
            <a:ahLst/>
            <a:cxnLst/>
            <a:rect r="r" b="b" t="t" l="l"/>
            <a:pathLst>
              <a:path h="7146710" w="13938620">
                <a:moveTo>
                  <a:pt x="0" y="0"/>
                </a:moveTo>
                <a:lnTo>
                  <a:pt x="13938619" y="0"/>
                </a:lnTo>
                <a:lnTo>
                  <a:pt x="13938619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98891"/>
            <a:ext cx="12859358" cy="211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sz="9337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INTERESES PROFESIONALES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86233" y="4101611"/>
            <a:ext cx="2514073" cy="3380783"/>
          </a:xfrm>
          <a:custGeom>
            <a:avLst/>
            <a:gdLst/>
            <a:ahLst/>
            <a:cxnLst/>
            <a:rect r="r" b="b" t="t" l="l"/>
            <a:pathLst>
              <a:path h="3380783" w="2514073">
                <a:moveTo>
                  <a:pt x="0" y="0"/>
                </a:moveTo>
                <a:lnTo>
                  <a:pt x="2514073" y="0"/>
                </a:lnTo>
                <a:lnTo>
                  <a:pt x="2514073" y="3380783"/>
                </a:lnTo>
                <a:lnTo>
                  <a:pt x="0" y="338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557" y="1370327"/>
            <a:ext cx="2575685" cy="6078313"/>
          </a:xfrm>
          <a:custGeom>
            <a:avLst/>
            <a:gdLst/>
            <a:ahLst/>
            <a:cxnLst/>
            <a:rect r="r" b="b" t="t" l="l"/>
            <a:pathLst>
              <a:path h="6078313" w="2575685">
                <a:moveTo>
                  <a:pt x="0" y="0"/>
                </a:moveTo>
                <a:lnTo>
                  <a:pt x="2575685" y="0"/>
                </a:lnTo>
                <a:lnTo>
                  <a:pt x="2575685" y="6078313"/>
                </a:lnTo>
                <a:lnTo>
                  <a:pt x="0" y="607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34936"/>
            <a:ext cx="10722046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"Como equipo, compartimos intereses en análisis de datos y gestión de proyectos. Este proyecto nos ha permitido desarrollar habilidades clave en estas áreas, fortaleciendo nuestras metas profesionales colectivas e individuales.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72298" y="1279145"/>
            <a:ext cx="8749774" cy="76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64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PERFIL DE EGRESO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152757" y="3166369"/>
            <a:ext cx="718885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Modelos de Datos Escalables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Consultas y Rutinas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Automatización de Procesos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Gestión de Proyectos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82759" y="7623158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57" y="7542745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6568" y="3166369"/>
            <a:ext cx="722995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Administración de Sistemas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Análisis y Soluciones Informáticas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Desarrollo de Software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0077" y="1278950"/>
            <a:ext cx="9144000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</a:pPr>
            <a:r>
              <a:rPr lang="en-US" sz="6500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COMPETENCIAS 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DAGT-ATKoIM</dc:identifier>
  <dcterms:modified xsi:type="dcterms:W3CDTF">2011-08-01T06:04:30Z</dcterms:modified>
  <cp:revision>1</cp:revision>
  <dc:title>Avance proyecto biblioteca nuevo horizonte</dc:title>
</cp:coreProperties>
</file>